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quickStyle2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57" r:id="rId4"/>
    <p:sldId id="259" r:id="rId5"/>
    <p:sldId id="260" r:id="rId6"/>
    <p:sldId id="271" r:id="rId7"/>
    <p:sldId id="264" r:id="rId8"/>
    <p:sldId id="266" r:id="rId9"/>
    <p:sldId id="269" r:id="rId10"/>
    <p:sldId id="267" r:id="rId11"/>
    <p:sldId id="268" r:id="rId12"/>
    <p:sldId id="270" r:id="rId13"/>
    <p:sldId id="261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DFF"/>
    <a:srgbClr val="FF898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0196" autoAdjust="0"/>
  </p:normalViewPr>
  <p:slideViewPr>
    <p:cSldViewPr snapToGrid="0">
      <p:cViewPr>
        <p:scale>
          <a:sx n="46" d="100"/>
          <a:sy n="46" d="100"/>
        </p:scale>
        <p:origin x="-1650" y="-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07D4AE-7905-496F-9572-A6D210B8EC25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F20A3BB8-51C9-49C2-A8B3-328228E62141}">
      <dgm:prSet phldrT="[文字]"/>
      <dgm:spPr/>
      <dgm:t>
        <a:bodyPr/>
        <a:lstStyle/>
        <a:p>
          <a:r>
            <a:rPr lang="zh-TW" altLang="en-US" dirty="0" smtClean="0"/>
            <a:t>無法補習</a:t>
          </a:r>
          <a:endParaRPr lang="zh-TW" altLang="en-US" dirty="0"/>
        </a:p>
      </dgm:t>
    </dgm:pt>
    <dgm:pt modelId="{0584BF72-53F9-48F2-91E4-366EBB9E3FB0}" type="parTrans" cxnId="{CB23E506-A7A2-49C9-9F38-DC7725D5B10F}">
      <dgm:prSet/>
      <dgm:spPr/>
      <dgm:t>
        <a:bodyPr/>
        <a:lstStyle/>
        <a:p>
          <a:endParaRPr lang="zh-TW" altLang="en-US"/>
        </a:p>
      </dgm:t>
    </dgm:pt>
    <dgm:pt modelId="{1F4B6FB0-04F9-4867-B645-46850025B849}" type="sibTrans" cxnId="{CB23E506-A7A2-49C9-9F38-DC7725D5B10F}">
      <dgm:prSet/>
      <dgm:spPr/>
      <dgm:t>
        <a:bodyPr/>
        <a:lstStyle/>
        <a:p>
          <a:endParaRPr lang="zh-TW" altLang="en-US"/>
        </a:p>
      </dgm:t>
    </dgm:pt>
    <dgm:pt modelId="{D8A4A6B2-F4AA-4BFF-AFB8-BE6A3894C7A8}">
      <dgm:prSet phldrT="[文字]"/>
      <dgm:spPr/>
      <dgm:t>
        <a:bodyPr/>
        <a:lstStyle/>
        <a:p>
          <a:r>
            <a:rPr lang="zh-TW" altLang="en-US" dirty="0" smtClean="0"/>
            <a:t>不了解</a:t>
          </a:r>
          <a:endParaRPr lang="zh-TW" altLang="en-US" dirty="0"/>
        </a:p>
      </dgm:t>
    </dgm:pt>
    <dgm:pt modelId="{955E3330-4811-4058-894B-C690ABEFF3E7}" type="parTrans" cxnId="{4007F696-F47B-4895-836A-1E0198A76EF7}">
      <dgm:prSet/>
      <dgm:spPr/>
      <dgm:t>
        <a:bodyPr/>
        <a:lstStyle/>
        <a:p>
          <a:endParaRPr lang="zh-TW" altLang="en-US"/>
        </a:p>
      </dgm:t>
    </dgm:pt>
    <dgm:pt modelId="{9DE487C9-18B1-4D0D-9DB4-7E013BD1EEA5}" type="sibTrans" cxnId="{4007F696-F47B-4895-836A-1E0198A76EF7}">
      <dgm:prSet/>
      <dgm:spPr/>
      <dgm:t>
        <a:bodyPr/>
        <a:lstStyle/>
        <a:p>
          <a:endParaRPr lang="zh-TW" altLang="en-US"/>
        </a:p>
      </dgm:t>
    </dgm:pt>
    <dgm:pt modelId="{356035DC-9DE4-425C-9094-798F8D201EDF}">
      <dgm:prSet phldrT="[文字]"/>
      <dgm:spPr/>
      <dgm:t>
        <a:bodyPr/>
        <a:lstStyle/>
        <a:p>
          <a:r>
            <a:rPr lang="zh-TW" altLang="en-US" dirty="0" smtClean="0"/>
            <a:t>衝堂</a:t>
          </a:r>
          <a:endParaRPr lang="zh-TW" altLang="en-US" dirty="0"/>
        </a:p>
      </dgm:t>
    </dgm:pt>
    <dgm:pt modelId="{A571FE15-975C-43EF-A980-E713534EFB14}" type="parTrans" cxnId="{29BC0608-6E8A-4458-90FF-4E88F9E45CED}">
      <dgm:prSet/>
      <dgm:spPr/>
      <dgm:t>
        <a:bodyPr/>
        <a:lstStyle/>
        <a:p>
          <a:endParaRPr lang="zh-TW" altLang="en-US"/>
        </a:p>
      </dgm:t>
    </dgm:pt>
    <dgm:pt modelId="{0005334A-0664-4C2C-9ABD-43C93058F9B4}" type="sibTrans" cxnId="{29BC0608-6E8A-4458-90FF-4E88F9E45CED}">
      <dgm:prSet/>
      <dgm:spPr/>
      <dgm:t>
        <a:bodyPr/>
        <a:lstStyle/>
        <a:p>
          <a:endParaRPr lang="zh-TW" altLang="en-US"/>
        </a:p>
      </dgm:t>
    </dgm:pt>
    <dgm:pt modelId="{11754B1C-DC65-42B5-B160-2079A6DC4A82}" type="pres">
      <dgm:prSet presAssocID="{2C07D4AE-7905-496F-9572-A6D210B8EC25}" presName="compositeShape" presStyleCnt="0">
        <dgm:presLayoutVars>
          <dgm:chMax val="7"/>
          <dgm:dir/>
          <dgm:resizeHandles val="exact"/>
        </dgm:presLayoutVars>
      </dgm:prSet>
      <dgm:spPr/>
    </dgm:pt>
    <dgm:pt modelId="{9F2CFDE9-4E24-4B46-90C7-030E6E8C472D}" type="pres">
      <dgm:prSet presAssocID="{2C07D4AE-7905-496F-9572-A6D210B8EC25}" presName="wedge1" presStyleLbl="node1" presStyleIdx="0" presStyleCnt="3" custLinFactNeighborX="-5124" custLinFactNeighborY="3014"/>
      <dgm:spPr/>
      <dgm:t>
        <a:bodyPr/>
        <a:lstStyle/>
        <a:p>
          <a:endParaRPr lang="zh-TW" altLang="en-US"/>
        </a:p>
      </dgm:t>
    </dgm:pt>
    <dgm:pt modelId="{1AB9E7CA-7812-4C88-831C-CD07844191A3}" type="pres">
      <dgm:prSet presAssocID="{2C07D4AE-7905-496F-9572-A6D210B8EC2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8D34D32-7B43-444E-860F-54B3431D161A}" type="pres">
      <dgm:prSet presAssocID="{2C07D4AE-7905-496F-9572-A6D210B8EC25}" presName="wedge2" presStyleLbl="node1" presStyleIdx="1" presStyleCnt="3"/>
      <dgm:spPr/>
      <dgm:t>
        <a:bodyPr/>
        <a:lstStyle/>
        <a:p>
          <a:endParaRPr lang="zh-TW" altLang="en-US"/>
        </a:p>
      </dgm:t>
    </dgm:pt>
    <dgm:pt modelId="{79AF02A6-155B-40B5-99FD-814BCDCF231F}" type="pres">
      <dgm:prSet presAssocID="{2C07D4AE-7905-496F-9572-A6D210B8EC2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74CA83-FFA1-4003-8964-BCE33C210BAA}" type="pres">
      <dgm:prSet presAssocID="{2C07D4AE-7905-496F-9572-A6D210B8EC25}" presName="wedge3" presStyleLbl="node1" presStyleIdx="2" presStyleCnt="3"/>
      <dgm:spPr/>
      <dgm:t>
        <a:bodyPr/>
        <a:lstStyle/>
        <a:p>
          <a:endParaRPr lang="zh-TW" altLang="en-US"/>
        </a:p>
      </dgm:t>
    </dgm:pt>
    <dgm:pt modelId="{D51EDEA7-4CBE-4877-AC75-6375289AE4C6}" type="pres">
      <dgm:prSet presAssocID="{2C07D4AE-7905-496F-9572-A6D210B8EC2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B23E506-A7A2-49C9-9F38-DC7725D5B10F}" srcId="{2C07D4AE-7905-496F-9572-A6D210B8EC25}" destId="{F20A3BB8-51C9-49C2-A8B3-328228E62141}" srcOrd="0" destOrd="0" parTransId="{0584BF72-53F9-48F2-91E4-366EBB9E3FB0}" sibTransId="{1F4B6FB0-04F9-4867-B645-46850025B849}"/>
    <dgm:cxn modelId="{B3C08F79-6203-4FD6-8CF0-22B14267501D}" type="presOf" srcId="{D8A4A6B2-F4AA-4BFF-AFB8-BE6A3894C7A8}" destId="{C8D34D32-7B43-444E-860F-54B3431D161A}" srcOrd="0" destOrd="0" presId="urn:microsoft.com/office/officeart/2005/8/layout/chart3"/>
    <dgm:cxn modelId="{5842CED6-D218-4CE4-8A4F-C9CF5D83F565}" type="presOf" srcId="{356035DC-9DE4-425C-9094-798F8D201EDF}" destId="{D51EDEA7-4CBE-4877-AC75-6375289AE4C6}" srcOrd="1" destOrd="0" presId="urn:microsoft.com/office/officeart/2005/8/layout/chart3"/>
    <dgm:cxn modelId="{4FA0BB99-184C-401D-9009-B182B27D6B81}" type="presOf" srcId="{D8A4A6B2-F4AA-4BFF-AFB8-BE6A3894C7A8}" destId="{79AF02A6-155B-40B5-99FD-814BCDCF231F}" srcOrd="1" destOrd="0" presId="urn:microsoft.com/office/officeart/2005/8/layout/chart3"/>
    <dgm:cxn modelId="{4007F696-F47B-4895-836A-1E0198A76EF7}" srcId="{2C07D4AE-7905-496F-9572-A6D210B8EC25}" destId="{D8A4A6B2-F4AA-4BFF-AFB8-BE6A3894C7A8}" srcOrd="1" destOrd="0" parTransId="{955E3330-4811-4058-894B-C690ABEFF3E7}" sibTransId="{9DE487C9-18B1-4D0D-9DB4-7E013BD1EEA5}"/>
    <dgm:cxn modelId="{C34BE495-8C66-4515-801A-763D00C4DA98}" type="presOf" srcId="{356035DC-9DE4-425C-9094-798F8D201EDF}" destId="{0174CA83-FFA1-4003-8964-BCE33C210BAA}" srcOrd="0" destOrd="0" presId="urn:microsoft.com/office/officeart/2005/8/layout/chart3"/>
    <dgm:cxn modelId="{D7B1B2DD-E70A-4548-9597-739D70BE422A}" type="presOf" srcId="{F20A3BB8-51C9-49C2-A8B3-328228E62141}" destId="{9F2CFDE9-4E24-4B46-90C7-030E6E8C472D}" srcOrd="0" destOrd="0" presId="urn:microsoft.com/office/officeart/2005/8/layout/chart3"/>
    <dgm:cxn modelId="{A021A719-566D-40B6-BD0E-47C68DBBDBDD}" type="presOf" srcId="{F20A3BB8-51C9-49C2-A8B3-328228E62141}" destId="{1AB9E7CA-7812-4C88-831C-CD07844191A3}" srcOrd="1" destOrd="0" presId="urn:microsoft.com/office/officeart/2005/8/layout/chart3"/>
    <dgm:cxn modelId="{BB786F83-A90D-407B-9C87-0D30495CCCF7}" type="presOf" srcId="{2C07D4AE-7905-496F-9572-A6D210B8EC25}" destId="{11754B1C-DC65-42B5-B160-2079A6DC4A82}" srcOrd="0" destOrd="0" presId="urn:microsoft.com/office/officeart/2005/8/layout/chart3"/>
    <dgm:cxn modelId="{29BC0608-6E8A-4458-90FF-4E88F9E45CED}" srcId="{2C07D4AE-7905-496F-9572-A6D210B8EC25}" destId="{356035DC-9DE4-425C-9094-798F8D201EDF}" srcOrd="2" destOrd="0" parTransId="{A571FE15-975C-43EF-A980-E713534EFB14}" sibTransId="{0005334A-0664-4C2C-9ABD-43C93058F9B4}"/>
    <dgm:cxn modelId="{8CBFF8A2-C231-4F67-B724-F904DA8F1645}" type="presParOf" srcId="{11754B1C-DC65-42B5-B160-2079A6DC4A82}" destId="{9F2CFDE9-4E24-4B46-90C7-030E6E8C472D}" srcOrd="0" destOrd="0" presId="urn:microsoft.com/office/officeart/2005/8/layout/chart3"/>
    <dgm:cxn modelId="{83A3EA7E-C9D4-4669-B502-BDD135DF48B4}" type="presParOf" srcId="{11754B1C-DC65-42B5-B160-2079A6DC4A82}" destId="{1AB9E7CA-7812-4C88-831C-CD07844191A3}" srcOrd="1" destOrd="0" presId="urn:microsoft.com/office/officeart/2005/8/layout/chart3"/>
    <dgm:cxn modelId="{0976BE58-62F0-4E19-B672-7CD347E55636}" type="presParOf" srcId="{11754B1C-DC65-42B5-B160-2079A6DC4A82}" destId="{C8D34D32-7B43-444E-860F-54B3431D161A}" srcOrd="2" destOrd="0" presId="urn:microsoft.com/office/officeart/2005/8/layout/chart3"/>
    <dgm:cxn modelId="{833F1EFE-537F-4C5A-8C92-43122C12E5B2}" type="presParOf" srcId="{11754B1C-DC65-42B5-B160-2079A6DC4A82}" destId="{79AF02A6-155B-40B5-99FD-814BCDCF231F}" srcOrd="3" destOrd="0" presId="urn:microsoft.com/office/officeart/2005/8/layout/chart3"/>
    <dgm:cxn modelId="{DAD03F4F-71C6-4C0F-9DC7-02A56E0E54B4}" type="presParOf" srcId="{11754B1C-DC65-42B5-B160-2079A6DC4A82}" destId="{0174CA83-FFA1-4003-8964-BCE33C210BAA}" srcOrd="4" destOrd="0" presId="urn:microsoft.com/office/officeart/2005/8/layout/chart3"/>
    <dgm:cxn modelId="{A35F9FC7-8894-422D-A212-5902CFD6DDBA}" type="presParOf" srcId="{11754B1C-DC65-42B5-B160-2079A6DC4A82}" destId="{D51EDEA7-4CBE-4877-AC75-6375289AE4C6}" srcOrd="5" destOrd="0" presId="urn:microsoft.com/office/officeart/2005/8/layout/chart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C698D6-3BFE-45A9-BF44-EB727AB5EB39}" type="doc">
      <dgm:prSet loTypeId="urn:microsoft.com/office/officeart/2005/8/layout/chart3" loCatId="relationship" qsTypeId="urn:microsoft.com/office/officeart/2005/8/quickstyle/simple1" qsCatId="simple" csTypeId="urn:microsoft.com/office/officeart/2005/8/colors/colorful1#1" csCatId="colorful" phldr="1"/>
      <dgm:spPr/>
    </dgm:pt>
    <dgm:pt modelId="{E07CEF6D-1D08-4B37-A14A-78A84A5ABAAB}">
      <dgm:prSet phldrT="[文字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TW" altLang="en-US" dirty="0" smtClean="0"/>
            <a:t>筆記</a:t>
          </a:r>
          <a:endParaRPr lang="zh-TW" altLang="en-US" dirty="0"/>
        </a:p>
      </dgm:t>
    </dgm:pt>
    <dgm:pt modelId="{8E725DFC-ED8D-49E0-B8ED-1F64686523A6}" type="parTrans" cxnId="{0AC5CC5A-3EF5-45EE-B4F8-967126B5EFC9}">
      <dgm:prSet/>
      <dgm:spPr/>
      <dgm:t>
        <a:bodyPr/>
        <a:lstStyle/>
        <a:p>
          <a:endParaRPr lang="zh-TW" altLang="en-US"/>
        </a:p>
      </dgm:t>
    </dgm:pt>
    <dgm:pt modelId="{B374023B-B8F6-4053-B3EE-DA4F7EE153EC}" type="sibTrans" cxnId="{0AC5CC5A-3EF5-45EE-B4F8-967126B5EFC9}">
      <dgm:prSet/>
      <dgm:spPr/>
      <dgm:t>
        <a:bodyPr/>
        <a:lstStyle/>
        <a:p>
          <a:endParaRPr lang="zh-TW" altLang="en-US"/>
        </a:p>
      </dgm:t>
    </dgm:pt>
    <dgm:pt modelId="{C064EB81-0085-4D30-9CA2-B2351ADF3EA9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 smtClean="0"/>
            <a:t>講課</a:t>
          </a:r>
          <a:endParaRPr lang="zh-TW" altLang="en-US" dirty="0"/>
        </a:p>
      </dgm:t>
    </dgm:pt>
    <dgm:pt modelId="{33A7D520-A693-4095-87EB-DCBEE8BB4753}" type="parTrans" cxnId="{6CD22ED7-3F00-4BDC-9227-B5DBB4C5D685}">
      <dgm:prSet/>
      <dgm:spPr/>
      <dgm:t>
        <a:bodyPr/>
        <a:lstStyle/>
        <a:p>
          <a:endParaRPr lang="zh-TW" altLang="en-US"/>
        </a:p>
      </dgm:t>
    </dgm:pt>
    <dgm:pt modelId="{ED89EC56-4847-41B5-8AD8-8E37D73B642A}" type="sibTrans" cxnId="{6CD22ED7-3F00-4BDC-9227-B5DBB4C5D685}">
      <dgm:prSet/>
      <dgm:spPr/>
      <dgm:t>
        <a:bodyPr/>
        <a:lstStyle/>
        <a:p>
          <a:endParaRPr lang="zh-TW" altLang="en-US"/>
        </a:p>
      </dgm:t>
    </dgm:pt>
    <dgm:pt modelId="{B5CB7013-9C92-4188-A38B-477E90B51BB7}">
      <dgm:prSet phldrT="[文字]"/>
      <dgm:spPr>
        <a:solidFill>
          <a:srgbClr val="FF8989"/>
        </a:solidFill>
      </dgm:spPr>
      <dgm:t>
        <a:bodyPr/>
        <a:lstStyle/>
        <a:p>
          <a:r>
            <a:rPr lang="zh-TW" altLang="en-US" dirty="0" smtClean="0"/>
            <a:t>課本</a:t>
          </a:r>
          <a:endParaRPr lang="zh-TW" altLang="en-US" dirty="0"/>
        </a:p>
      </dgm:t>
    </dgm:pt>
    <dgm:pt modelId="{9C6C5495-F959-419C-9951-0240477BA445}" type="parTrans" cxnId="{B57CDF90-03B7-4886-8C8F-010F48A47D5A}">
      <dgm:prSet/>
      <dgm:spPr/>
      <dgm:t>
        <a:bodyPr/>
        <a:lstStyle/>
        <a:p>
          <a:endParaRPr lang="zh-TW" altLang="en-US"/>
        </a:p>
      </dgm:t>
    </dgm:pt>
    <dgm:pt modelId="{9CA98D02-F58A-4949-A03D-ABA13DC06234}" type="sibTrans" cxnId="{B57CDF90-03B7-4886-8C8F-010F48A47D5A}">
      <dgm:prSet/>
      <dgm:spPr/>
      <dgm:t>
        <a:bodyPr/>
        <a:lstStyle/>
        <a:p>
          <a:endParaRPr lang="zh-TW" altLang="en-US"/>
        </a:p>
      </dgm:t>
    </dgm:pt>
    <dgm:pt modelId="{1998F4D5-ED7D-4466-8722-CDD2FE030C65}" type="pres">
      <dgm:prSet presAssocID="{04C698D6-3BFE-45A9-BF44-EB727AB5EB39}" presName="compositeShape" presStyleCnt="0">
        <dgm:presLayoutVars>
          <dgm:chMax val="7"/>
          <dgm:dir/>
          <dgm:resizeHandles val="exact"/>
        </dgm:presLayoutVars>
      </dgm:prSet>
      <dgm:spPr/>
    </dgm:pt>
    <dgm:pt modelId="{AD4C7DD7-36F3-4487-8273-669F45EB4C45}" type="pres">
      <dgm:prSet presAssocID="{04C698D6-3BFE-45A9-BF44-EB727AB5EB39}" presName="wedge1" presStyleLbl="node1" presStyleIdx="0" presStyleCnt="3" custLinFactNeighborX="-5361" custLinFactNeighborY="2978"/>
      <dgm:spPr/>
      <dgm:t>
        <a:bodyPr/>
        <a:lstStyle/>
        <a:p>
          <a:endParaRPr lang="zh-TW" altLang="en-US"/>
        </a:p>
      </dgm:t>
    </dgm:pt>
    <dgm:pt modelId="{6E8DE2DE-1BC4-4DAB-9EAA-EB6CF0B36E54}" type="pres">
      <dgm:prSet presAssocID="{04C698D6-3BFE-45A9-BF44-EB727AB5EB3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9AD96F-A938-4033-A39E-0433F480E663}" type="pres">
      <dgm:prSet presAssocID="{04C698D6-3BFE-45A9-BF44-EB727AB5EB39}" presName="wedge2" presStyleLbl="node1" presStyleIdx="1" presStyleCnt="3"/>
      <dgm:spPr/>
      <dgm:t>
        <a:bodyPr/>
        <a:lstStyle/>
        <a:p>
          <a:endParaRPr lang="zh-TW" altLang="en-US"/>
        </a:p>
      </dgm:t>
    </dgm:pt>
    <dgm:pt modelId="{7AAAAE74-6011-47C1-BDD8-92EE698FAD76}" type="pres">
      <dgm:prSet presAssocID="{04C698D6-3BFE-45A9-BF44-EB727AB5EB3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06B630-7CB6-4071-9452-0264CB8501B5}" type="pres">
      <dgm:prSet presAssocID="{04C698D6-3BFE-45A9-BF44-EB727AB5EB39}" presName="wedge3" presStyleLbl="node1" presStyleIdx="2" presStyleCnt="3"/>
      <dgm:spPr/>
      <dgm:t>
        <a:bodyPr/>
        <a:lstStyle/>
        <a:p>
          <a:endParaRPr lang="zh-TW" altLang="en-US"/>
        </a:p>
      </dgm:t>
    </dgm:pt>
    <dgm:pt modelId="{38046797-538E-4BC8-A646-6F54066086B3}" type="pres">
      <dgm:prSet presAssocID="{04C698D6-3BFE-45A9-BF44-EB727AB5EB3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FA98213-A8A9-4C51-9287-024ADF1B89A0}" type="presOf" srcId="{C064EB81-0085-4D30-9CA2-B2351ADF3EA9}" destId="{7AAAAE74-6011-47C1-BDD8-92EE698FAD76}" srcOrd="1" destOrd="0" presId="urn:microsoft.com/office/officeart/2005/8/layout/chart3"/>
    <dgm:cxn modelId="{6CD22ED7-3F00-4BDC-9227-B5DBB4C5D685}" srcId="{04C698D6-3BFE-45A9-BF44-EB727AB5EB39}" destId="{C064EB81-0085-4D30-9CA2-B2351ADF3EA9}" srcOrd="1" destOrd="0" parTransId="{33A7D520-A693-4095-87EB-DCBEE8BB4753}" sibTransId="{ED89EC56-4847-41B5-8AD8-8E37D73B642A}"/>
    <dgm:cxn modelId="{0AC5CC5A-3EF5-45EE-B4F8-967126B5EFC9}" srcId="{04C698D6-3BFE-45A9-BF44-EB727AB5EB39}" destId="{E07CEF6D-1D08-4B37-A14A-78A84A5ABAAB}" srcOrd="0" destOrd="0" parTransId="{8E725DFC-ED8D-49E0-B8ED-1F64686523A6}" sibTransId="{B374023B-B8F6-4053-B3EE-DA4F7EE153EC}"/>
    <dgm:cxn modelId="{B57CDF90-03B7-4886-8C8F-010F48A47D5A}" srcId="{04C698D6-3BFE-45A9-BF44-EB727AB5EB39}" destId="{B5CB7013-9C92-4188-A38B-477E90B51BB7}" srcOrd="2" destOrd="0" parTransId="{9C6C5495-F959-419C-9951-0240477BA445}" sibTransId="{9CA98D02-F58A-4949-A03D-ABA13DC06234}"/>
    <dgm:cxn modelId="{76D8BA03-59ED-4842-A467-ADAD1C19B8EB}" type="presOf" srcId="{B5CB7013-9C92-4188-A38B-477E90B51BB7}" destId="{38046797-538E-4BC8-A646-6F54066086B3}" srcOrd="1" destOrd="0" presId="urn:microsoft.com/office/officeart/2005/8/layout/chart3"/>
    <dgm:cxn modelId="{57AB166B-A923-4F08-BDC2-BCCD0908FABE}" type="presOf" srcId="{B5CB7013-9C92-4188-A38B-477E90B51BB7}" destId="{2306B630-7CB6-4071-9452-0264CB8501B5}" srcOrd="0" destOrd="0" presId="urn:microsoft.com/office/officeart/2005/8/layout/chart3"/>
    <dgm:cxn modelId="{47AC3AEE-F49D-4854-A6D0-95348F734A23}" type="presOf" srcId="{C064EB81-0085-4D30-9CA2-B2351ADF3EA9}" destId="{679AD96F-A938-4033-A39E-0433F480E663}" srcOrd="0" destOrd="0" presId="urn:microsoft.com/office/officeart/2005/8/layout/chart3"/>
    <dgm:cxn modelId="{E78E8E4D-2029-48BB-AED0-62371E294E07}" type="presOf" srcId="{E07CEF6D-1D08-4B37-A14A-78A84A5ABAAB}" destId="{AD4C7DD7-36F3-4487-8273-669F45EB4C45}" srcOrd="0" destOrd="0" presId="urn:microsoft.com/office/officeart/2005/8/layout/chart3"/>
    <dgm:cxn modelId="{B6E72E81-E921-4D8E-9C02-3E2F519A6DC0}" type="presOf" srcId="{04C698D6-3BFE-45A9-BF44-EB727AB5EB39}" destId="{1998F4D5-ED7D-4466-8722-CDD2FE030C65}" srcOrd="0" destOrd="0" presId="urn:microsoft.com/office/officeart/2005/8/layout/chart3"/>
    <dgm:cxn modelId="{EE0D067D-14B5-453A-A916-ACE7726456CF}" type="presOf" srcId="{E07CEF6D-1D08-4B37-A14A-78A84A5ABAAB}" destId="{6E8DE2DE-1BC4-4DAB-9EAA-EB6CF0B36E54}" srcOrd="1" destOrd="0" presId="urn:microsoft.com/office/officeart/2005/8/layout/chart3"/>
    <dgm:cxn modelId="{D30CAAE2-7568-4EA2-8788-20AE0871A5B1}" type="presParOf" srcId="{1998F4D5-ED7D-4466-8722-CDD2FE030C65}" destId="{AD4C7DD7-36F3-4487-8273-669F45EB4C45}" srcOrd="0" destOrd="0" presId="urn:microsoft.com/office/officeart/2005/8/layout/chart3"/>
    <dgm:cxn modelId="{32C6BB2E-7B6F-4B31-9085-80255049221A}" type="presParOf" srcId="{1998F4D5-ED7D-4466-8722-CDD2FE030C65}" destId="{6E8DE2DE-1BC4-4DAB-9EAA-EB6CF0B36E54}" srcOrd="1" destOrd="0" presId="urn:microsoft.com/office/officeart/2005/8/layout/chart3"/>
    <dgm:cxn modelId="{93C22043-12C1-4259-AEEF-E4F16CE07A90}" type="presParOf" srcId="{1998F4D5-ED7D-4466-8722-CDD2FE030C65}" destId="{679AD96F-A938-4033-A39E-0433F480E663}" srcOrd="2" destOrd="0" presId="urn:microsoft.com/office/officeart/2005/8/layout/chart3"/>
    <dgm:cxn modelId="{62471098-BF82-4A86-805E-0FBB8AE7B846}" type="presParOf" srcId="{1998F4D5-ED7D-4466-8722-CDD2FE030C65}" destId="{7AAAAE74-6011-47C1-BDD8-92EE698FAD76}" srcOrd="3" destOrd="0" presId="urn:microsoft.com/office/officeart/2005/8/layout/chart3"/>
    <dgm:cxn modelId="{E0154A7A-E4E7-4B51-AC11-34C42FF4A782}" type="presParOf" srcId="{1998F4D5-ED7D-4466-8722-CDD2FE030C65}" destId="{2306B630-7CB6-4071-9452-0264CB8501B5}" srcOrd="4" destOrd="0" presId="urn:microsoft.com/office/officeart/2005/8/layout/chart3"/>
    <dgm:cxn modelId="{1B5CF6C0-71C1-4226-8095-2649CBC5DF63}" type="presParOf" srcId="{1998F4D5-ED7D-4466-8722-CDD2FE030C65}" destId="{38046797-538E-4BC8-A646-6F54066086B3}" srcOrd="5" destOrd="0" presId="urn:microsoft.com/office/officeart/2005/8/layout/chart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CFDE9-4E24-4B46-90C7-030E6E8C472D}">
      <dsp:nvSpPr>
        <dsp:cNvPr id="0" name=""/>
        <dsp:cNvSpPr/>
      </dsp:nvSpPr>
      <dsp:spPr>
        <a:xfrm>
          <a:off x="3337155" y="403880"/>
          <a:ext cx="3655123" cy="3655123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kern="1200" dirty="0" smtClean="0"/>
            <a:t>無法補習</a:t>
          </a:r>
          <a:endParaRPr lang="zh-TW" altLang="en-US" sz="3700" kern="1200" dirty="0"/>
        </a:p>
      </dsp:txBody>
      <dsp:txXfrm>
        <a:off x="5324412" y="1078338"/>
        <a:ext cx="1240131" cy="1218374"/>
      </dsp:txXfrm>
    </dsp:sp>
    <dsp:sp modelId="{C8D34D32-7B43-444E-860F-54B3431D161A}">
      <dsp:nvSpPr>
        <dsp:cNvPr id="0" name=""/>
        <dsp:cNvSpPr/>
      </dsp:nvSpPr>
      <dsp:spPr>
        <a:xfrm>
          <a:off x="3336031" y="402498"/>
          <a:ext cx="3655123" cy="365512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kern="1200" dirty="0" smtClean="0"/>
            <a:t>不了解</a:t>
          </a:r>
          <a:endParaRPr lang="zh-TW" altLang="en-US" sz="3700" kern="1200" dirty="0"/>
        </a:p>
      </dsp:txBody>
      <dsp:txXfrm>
        <a:off x="4336839" y="2708707"/>
        <a:ext cx="1653508" cy="1131347"/>
      </dsp:txXfrm>
    </dsp:sp>
    <dsp:sp modelId="{0174CA83-FFA1-4003-8964-BCE33C210BAA}">
      <dsp:nvSpPr>
        <dsp:cNvPr id="0" name=""/>
        <dsp:cNvSpPr/>
      </dsp:nvSpPr>
      <dsp:spPr>
        <a:xfrm>
          <a:off x="3336031" y="402498"/>
          <a:ext cx="3655123" cy="365512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kern="1200" dirty="0" smtClean="0"/>
            <a:t>衝堂</a:t>
          </a:r>
          <a:endParaRPr lang="zh-TW" altLang="en-US" sz="3700" kern="1200" dirty="0"/>
        </a:p>
      </dsp:txBody>
      <dsp:txXfrm>
        <a:off x="3727651" y="1120469"/>
        <a:ext cx="1240131" cy="1218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C7DD7-36F3-4487-8273-669F45EB4C45}">
      <dsp:nvSpPr>
        <dsp:cNvPr id="0" name=""/>
        <dsp:cNvSpPr/>
      </dsp:nvSpPr>
      <dsp:spPr>
        <a:xfrm>
          <a:off x="3328493" y="402564"/>
          <a:ext cx="3655123" cy="3655123"/>
        </a:xfrm>
        <a:prstGeom prst="pie">
          <a:avLst>
            <a:gd name="adj1" fmla="val 16200000"/>
            <a:gd name="adj2" fmla="val 180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 smtClean="0"/>
            <a:t>筆記</a:t>
          </a:r>
          <a:endParaRPr lang="zh-TW" altLang="en-US" sz="4400" kern="1200" dirty="0"/>
        </a:p>
      </dsp:txBody>
      <dsp:txXfrm>
        <a:off x="5315749" y="1077022"/>
        <a:ext cx="1240131" cy="1218374"/>
      </dsp:txXfrm>
    </dsp:sp>
    <dsp:sp modelId="{679AD96F-A938-4033-A39E-0433F480E663}">
      <dsp:nvSpPr>
        <dsp:cNvPr id="0" name=""/>
        <dsp:cNvSpPr/>
      </dsp:nvSpPr>
      <dsp:spPr>
        <a:xfrm>
          <a:off x="3336031" y="402498"/>
          <a:ext cx="3655123" cy="3655123"/>
        </a:xfrm>
        <a:prstGeom prst="pie">
          <a:avLst>
            <a:gd name="adj1" fmla="val 1800000"/>
            <a:gd name="adj2" fmla="val 900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 smtClean="0"/>
            <a:t>講課</a:t>
          </a:r>
          <a:endParaRPr lang="zh-TW" altLang="en-US" sz="4400" kern="1200" dirty="0"/>
        </a:p>
      </dsp:txBody>
      <dsp:txXfrm>
        <a:off x="4336839" y="2708707"/>
        <a:ext cx="1653508" cy="1131347"/>
      </dsp:txXfrm>
    </dsp:sp>
    <dsp:sp modelId="{2306B630-7CB6-4071-9452-0264CB8501B5}">
      <dsp:nvSpPr>
        <dsp:cNvPr id="0" name=""/>
        <dsp:cNvSpPr/>
      </dsp:nvSpPr>
      <dsp:spPr>
        <a:xfrm>
          <a:off x="3336031" y="402498"/>
          <a:ext cx="3655123" cy="3655123"/>
        </a:xfrm>
        <a:prstGeom prst="pie">
          <a:avLst>
            <a:gd name="adj1" fmla="val 9000000"/>
            <a:gd name="adj2" fmla="val 16200000"/>
          </a:avLst>
        </a:prstGeom>
        <a:solidFill>
          <a:srgbClr val="FF898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 smtClean="0"/>
            <a:t>課本</a:t>
          </a:r>
          <a:endParaRPr lang="zh-TW" altLang="en-US" sz="4400" kern="1200" dirty="0"/>
        </a:p>
      </dsp:txBody>
      <dsp:txXfrm>
        <a:off x="3727651" y="1120469"/>
        <a:ext cx="1240131" cy="1218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1B538-1BF6-4693-B715-76A785A90C1B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23457-756F-44E9-AB79-AE1B8708114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287767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大學的課程相當繁雜，而學生在上課前對於自己要修的課常常一無所知。所以希望建立一個系統，讓大家在選課前可以先了解一下課程內容，或是預習所選課程。</a:t>
            </a:r>
            <a:endParaRPr lang="en-US" altLang="zh-TW" dirty="0" smtClean="0"/>
          </a:p>
          <a:p>
            <a:r>
              <a:rPr lang="zh-TW" altLang="en-US" dirty="0" smtClean="0"/>
              <a:t>另一個原因則是因為大學常常遇到衝堂等問題，導致學生無法如願的修到自己想修的課。所以希望這個系統可以幫助遇到這些問題的同學，讓同學就算無法上課，也可以利用此系統在家自己學習到相似內容的課程。</a:t>
            </a:r>
            <a:endParaRPr lang="en-US" altLang="zh-TW" dirty="0" smtClean="0"/>
          </a:p>
          <a:p>
            <a:r>
              <a:rPr lang="zh-TW" altLang="en-US" dirty="0" smtClean="0"/>
              <a:t>再來則是大學比較不像中學時，補習班處處都有。高中生遇到不擅長的科目時，可以利用補習的方式加強弱勢科目。而大學生遇到不擅長的課程卻無法到補習班再聽一次課。所以希望這個系統整合了課程資源，幫助同學補強不擅長的課程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23457-756F-44E9-AB79-AE1B87081148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354943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本系統主要是提供東華資管系的課程學習資源，讓大家可以藉由此系統在課餘時間自主學習。一般來說，除了實作練習以外，課程基本上可以分為  課本、筆記、講解三大部分。而藉由此系統，可以在家中查詢此三大部分的學習資源。除了可以查詢每個課程所需要的課本，亦可藉由此系統中蒐集到的網路文章作為課外補充的部分。而一堂課最需要的就是教師授課，因此本系統同時也提供了資管系各課程、領域的教學影片，讓學生可以在房間裡自主學習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23457-756F-44E9-AB79-AE1B87081148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46647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28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214277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82255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6271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4606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8937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41797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18350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3104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9308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99578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307ED-DA52-407D-84F2-7EE704711735}" type="datetimeFigureOut">
              <a:rPr lang="zh-TW" altLang="en-US" smtClean="0"/>
              <a:pPr/>
              <a:t>2016/6/24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093DD-9605-4CE9-BC9A-2D34FE2AAD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6566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Data" Target="../diagrams/data1.xm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diagramData" Target="../diagrams/data2.xm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505807"/>
            <a:ext cx="9144000" cy="1004155"/>
          </a:xfrm>
        </p:spPr>
        <p:txBody>
          <a:bodyPr/>
          <a:lstStyle/>
          <a:p>
            <a:r>
              <a:rPr lang="zh-TW" altLang="en-US" dirty="0" smtClean="0"/>
              <a:t>資管</a:t>
            </a:r>
            <a:r>
              <a:rPr lang="en-US" altLang="zh-TW" dirty="0" smtClean="0"/>
              <a:t>E</a:t>
            </a:r>
            <a:r>
              <a:rPr lang="zh-TW" altLang="en-US" dirty="0" smtClean="0"/>
              <a:t>學院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第十組  徐釧庭、蘇育萱、吳新蓁、林倩、逼啵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0"/>
            <a:ext cx="12192325" cy="68578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086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45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9639" y="394308"/>
            <a:ext cx="2669711" cy="1325563"/>
          </a:xfrm>
        </p:spPr>
        <p:txBody>
          <a:bodyPr/>
          <a:lstStyle/>
          <a:p>
            <a:r>
              <a:rPr lang="zh-TW" altLang="en-US" dirty="0" smtClean="0"/>
              <a:t>查詢介面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71526" y="2098965"/>
            <a:ext cx="4887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登入後要先點選</a:t>
            </a:r>
            <a:r>
              <a:rPr 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“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顯示所有課程</a:t>
            </a:r>
            <a:r>
              <a:rPr 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按鈕，否則課程欄會是空白</a:t>
            </a:r>
            <a:endParaRPr lang="zh-TW" altLang="en-US" sz="32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197950" y="1591887"/>
            <a:ext cx="5078159" cy="3977640"/>
            <a:chOff x="1197950" y="1591887"/>
            <a:chExt cx="5078159" cy="3977640"/>
          </a:xfrm>
        </p:grpSpPr>
        <p:pic>
          <p:nvPicPr>
            <p:cNvPr id="5" name="圖片 4"/>
            <p:cNvPicPr/>
            <p:nvPr/>
          </p:nvPicPr>
          <p:blipFill>
            <a:blip r:embed="rId3">
              <a:extLst>
                <a:ext uri="{28A0092B-C50C-407E-A947-70E740481C1C}">
  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  </a:ext>
              </a:extLst>
            </a:blip>
            <a:stretch>
              <a:fillRect/>
            </a:stretch>
          </p:blipFill>
          <p:spPr>
            <a:xfrm>
              <a:off x="1197950" y="1591887"/>
              <a:ext cx="5078159" cy="397764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683327" y="2473035"/>
              <a:ext cx="4156364" cy="56110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4296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45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9639" y="394308"/>
            <a:ext cx="2669711" cy="1325563"/>
          </a:xfrm>
        </p:spPr>
        <p:txBody>
          <a:bodyPr/>
          <a:lstStyle/>
          <a:p>
            <a:r>
              <a:rPr lang="zh-TW" altLang="en-US" dirty="0" smtClean="0"/>
              <a:t>查詢介面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71526" y="2098965"/>
            <a:ext cx="4887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選取課程後，相關資訊會直接顯示在下方的顯示框</a:t>
            </a:r>
            <a:endParaRPr lang="zh-TW" altLang="en-US" sz="32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251110" y="1612029"/>
            <a:ext cx="5066564" cy="4102970"/>
            <a:chOff x="1251110" y="1612029"/>
            <a:chExt cx="5066564" cy="4102970"/>
          </a:xfrm>
        </p:grpSpPr>
        <p:pic>
          <p:nvPicPr>
            <p:cNvPr id="9" name="圖片 8"/>
            <p:cNvPicPr/>
            <p:nvPr/>
          </p:nvPicPr>
          <p:blipFill>
            <a:blip r:embed="rId3">
              <a:extLst>
                <a:ext uri="{28A0092B-C50C-407E-A947-70E740481C1C}">
  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  </a:ext>
              </a:extLst>
            </a:blip>
            <a:stretch>
              <a:fillRect/>
            </a:stretch>
          </p:blipFill>
          <p:spPr>
            <a:xfrm>
              <a:off x="1251110" y="1612029"/>
              <a:ext cx="5066564" cy="410297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683326" y="3179617"/>
              <a:ext cx="4239491" cy="105987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4296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45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9639" y="394308"/>
            <a:ext cx="2669711" cy="1325563"/>
          </a:xfrm>
        </p:spPr>
        <p:txBody>
          <a:bodyPr/>
          <a:lstStyle/>
          <a:p>
            <a:r>
              <a:rPr lang="zh-TW" altLang="en-US" dirty="0" smtClean="0"/>
              <a:t>分工表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09816" y="1745674"/>
            <a:ext cx="817060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資料查詢蒐集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整組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6000"/>
              </a:lnSpc>
            </a:pP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PDM: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徐釧庭、吳新蓁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、蘇育萱、吳昱葶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6000"/>
              </a:lnSpc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資料庫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吳新蓁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、吳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昱葶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6000"/>
              </a:lnSpc>
            </a:pP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C#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程式設計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蘇育萱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6000"/>
              </a:lnSpc>
            </a:pP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WORD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PPT: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吳新蓁、蘇育萱、吳昱葶</a:t>
            </a:r>
            <a:endParaRPr lang="zh-TW" altLang="en-US" sz="32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96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END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637"/>
          </a:xfrm>
        </p:spPr>
      </p:pic>
      <p:sp>
        <p:nvSpPr>
          <p:cNvPr id="5" name="矩形 4"/>
          <p:cNvSpPr/>
          <p:nvPr/>
        </p:nvSpPr>
        <p:spPr>
          <a:xfrm>
            <a:off x="9127567" y="5049054"/>
            <a:ext cx="2691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 END</a:t>
            </a:r>
            <a:endParaRPr lang="zh-TW" alt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280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為什麼會想到做這個系統</a:t>
            </a:r>
            <a:r>
              <a:rPr lang="en-US" altLang="zh-TW" dirty="0" smtClean="0"/>
              <a:t>??</a:t>
            </a:r>
            <a:endParaRPr lang="zh-TW" altLang="en-US" dirty="0"/>
          </a:p>
        </p:txBody>
      </p:sp>
      <p:graphicFrame>
        <p:nvGraphicFramePr>
          <p:cNvPr id="12" name="內容版面配置區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2843589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0"/>
            <a:ext cx="12192325" cy="68578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223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系統運用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727634340"/>
              </p:ext>
            </p:extLst>
          </p:nvPr>
        </p:nvGraphicFramePr>
        <p:xfrm>
          <a:off x="-838200" y="121171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向右箭號 4"/>
          <p:cNvSpPr/>
          <p:nvPr/>
        </p:nvSpPr>
        <p:spPr>
          <a:xfrm>
            <a:off x="5889171" y="2624366"/>
            <a:ext cx="1066801" cy="6096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10800000">
            <a:off x="1861457" y="2624366"/>
            <a:ext cx="1066801" cy="609600"/>
          </a:xfrm>
          <a:prstGeom prst="rightArrow">
            <a:avLst/>
          </a:prstGeom>
          <a:solidFill>
            <a:srgbClr val="FF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4183034" y="5444400"/>
            <a:ext cx="1066801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6200000">
            <a:off x="3788699" y="5062023"/>
            <a:ext cx="1066801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407624" y="1882563"/>
            <a:ext cx="1299596" cy="2248762"/>
          </a:xfrm>
          <a:prstGeom prst="roundRect">
            <a:avLst/>
          </a:prstGeom>
          <a:solidFill>
            <a:srgbClr val="FF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7017090" y="1804785"/>
            <a:ext cx="1299596" cy="22487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 rot="5400000">
            <a:off x="5892709" y="4637077"/>
            <a:ext cx="1299596" cy="22487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297775" y="2087790"/>
            <a:ext cx="677108" cy="21756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學習網站</a:t>
            </a:r>
            <a:endParaRPr lang="en-US" altLang="zh-TW" sz="3200" b="1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05452" y="2146131"/>
            <a:ext cx="677108" cy="21756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推薦書籍</a:t>
            </a:r>
            <a:endParaRPr lang="en-US" altLang="zh-TW" sz="3200" b="1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29436" y="55338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學習影片</a:t>
            </a:r>
            <a:endParaRPr lang="en-US" altLang="zh-TW" sz="3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0"/>
            <a:ext cx="12192325" cy="6857819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>
            <a:off x="7724791" y="4371025"/>
            <a:ext cx="726127" cy="340468"/>
          </a:xfrm>
          <a:prstGeom prst="rightArrow">
            <a:avLst/>
          </a:prstGeom>
          <a:solidFill>
            <a:srgbClr val="5D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6896308" y="3005390"/>
            <a:ext cx="726127" cy="340468"/>
          </a:xfrm>
          <a:prstGeom prst="rightArrow">
            <a:avLst/>
          </a:prstGeom>
          <a:solidFill>
            <a:srgbClr val="5D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0800000">
            <a:off x="3819405" y="4403514"/>
            <a:ext cx="726127" cy="340468"/>
          </a:xfrm>
          <a:prstGeom prst="rightArrow">
            <a:avLst/>
          </a:prstGeom>
          <a:solidFill>
            <a:srgbClr val="5D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172607" y="2821681"/>
            <a:ext cx="30621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學習影片</a:t>
            </a:r>
            <a:endParaRPr lang="en-US" altLang="zh-TW" sz="40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74883" y="4187316"/>
            <a:ext cx="30621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推薦書籍</a:t>
            </a:r>
            <a:endParaRPr lang="en-US" altLang="zh-TW" sz="40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58798" y="4201482"/>
            <a:ext cx="30621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學習網站</a:t>
            </a:r>
            <a:endParaRPr lang="en-US" altLang="zh-TW" sz="40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341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45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35942"/>
            <a:ext cx="1350523" cy="1325563"/>
          </a:xfrm>
        </p:spPr>
        <p:txBody>
          <a:bodyPr/>
          <a:lstStyle/>
          <a:p>
            <a:r>
              <a:rPr lang="en-US" altLang="zh-TW" dirty="0" smtClean="0"/>
              <a:t>CDM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50" y="1"/>
            <a:ext cx="1091535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553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45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9638" y="394308"/>
            <a:ext cx="1379706" cy="1325563"/>
          </a:xfrm>
        </p:spPr>
        <p:txBody>
          <a:bodyPr/>
          <a:lstStyle/>
          <a:p>
            <a:r>
              <a:rPr lang="en-US" altLang="zh-TW" dirty="0" smtClean="0"/>
              <a:t>PDM</a:t>
            </a:r>
            <a:endParaRPr lang="zh-TW" altLang="en-US" dirty="0"/>
          </a:p>
        </p:txBody>
      </p:sp>
      <p:pic>
        <p:nvPicPr>
          <p:cNvPr id="5" name="圖片 4" descr="PD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25" y="0"/>
            <a:ext cx="10886475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296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45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9638" y="394308"/>
            <a:ext cx="5496038" cy="13255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PDM</a:t>
            </a:r>
            <a:r>
              <a:rPr lang="zh-TW" altLang="en-US" dirty="0" smtClean="0"/>
              <a:t>設計說明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85800" y="2327564"/>
            <a:ext cx="102454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“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學生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那個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Table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是負責登入介面，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“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課堂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、 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“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網站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、 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“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網路影片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、 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“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書籍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，這些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Table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都會連結到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“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查詢結果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。 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“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查詢結果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這個</a:t>
            </a:r>
            <a:r>
              <a:rPr lang="en-US" sz="3600" dirty="0" smtClean="0">
                <a:latin typeface="微軟正黑體" pitchFamily="34" charset="-120"/>
                <a:ea typeface="微軟正黑體" pitchFamily="34" charset="-120"/>
              </a:rPr>
              <a:t>Table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是選取課程後顯示的結果。主要是想設計出易操作的查詢介面。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296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45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9639" y="394308"/>
            <a:ext cx="2669711" cy="1325563"/>
          </a:xfrm>
        </p:spPr>
        <p:txBody>
          <a:bodyPr/>
          <a:lstStyle/>
          <a:p>
            <a:r>
              <a:rPr lang="zh-TW" altLang="en-US" dirty="0" smtClean="0"/>
              <a:t>登入介面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2091503" y="1419558"/>
            <a:ext cx="4496333" cy="387980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398328" y="1683326"/>
            <a:ext cx="4128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可以選擇註冊或是用學號</a:t>
            </a:r>
            <a:r>
              <a:rPr lang="zh-TW" altLang="en-US" sz="4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登入</a:t>
            </a:r>
            <a:endParaRPr lang="en-US" altLang="zh-TW" sz="40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40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要輸入已經註冊過的學號，否則點選登入鈕不會有反應</a:t>
            </a:r>
            <a:endParaRPr lang="zh-TW" altLang="en-US" sz="32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96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45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9639" y="394308"/>
            <a:ext cx="2669711" cy="1325563"/>
          </a:xfrm>
        </p:spPr>
        <p:txBody>
          <a:bodyPr/>
          <a:lstStyle/>
          <a:p>
            <a:r>
              <a:rPr lang="zh-TW" altLang="en-US" dirty="0" smtClean="0"/>
              <a:t>註冊介面</a:t>
            </a:r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2232440" y="1620022"/>
            <a:ext cx="4812596" cy="40534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296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45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9639" y="394308"/>
            <a:ext cx="4062094" cy="1325563"/>
          </a:xfrm>
        </p:spPr>
        <p:txBody>
          <a:bodyPr/>
          <a:lstStyle/>
          <a:p>
            <a:r>
              <a:rPr lang="zh-TW" altLang="en-US" dirty="0" smtClean="0"/>
              <a:t>註冊介面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5" name="圖片 4" descr="te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322"/>
            <a:ext cx="4418211" cy="4172151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227988" y="772851"/>
            <a:ext cx="7964012" cy="5811061"/>
            <a:chOff x="4227988" y="772851"/>
            <a:chExt cx="7964012" cy="5811061"/>
          </a:xfrm>
        </p:grpSpPr>
        <p:pic>
          <p:nvPicPr>
            <p:cNvPr id="7" name="圖片 6" descr="test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7988" y="772851"/>
              <a:ext cx="7964012" cy="581106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343400" y="5091546"/>
              <a:ext cx="1828800" cy="2078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4296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522</Words>
  <Application>Microsoft Office PowerPoint</Application>
  <PresentationFormat>自訂</PresentationFormat>
  <Paragraphs>44</Paragraphs>
  <Slides>13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資管E學院</vt:lpstr>
      <vt:lpstr>為什麼會想到做這個系統??</vt:lpstr>
      <vt:lpstr>系統運用</vt:lpstr>
      <vt:lpstr>CDM</vt:lpstr>
      <vt:lpstr>PDM</vt:lpstr>
      <vt:lpstr>PDM設計說明</vt:lpstr>
      <vt:lpstr>登入介面</vt:lpstr>
      <vt:lpstr>註冊介面</vt:lpstr>
      <vt:lpstr>註冊介面-實作</vt:lpstr>
      <vt:lpstr>查詢介面</vt:lpstr>
      <vt:lpstr>查詢介面</vt:lpstr>
      <vt:lpstr>分工表</vt:lpstr>
      <vt:lpstr>THE END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資管E學院</dc:title>
  <dc:creator>吳新蓁</dc:creator>
  <cp:lastModifiedBy>7129</cp:lastModifiedBy>
  <cp:revision>24</cp:revision>
  <dcterms:created xsi:type="dcterms:W3CDTF">2016-06-15T16:31:25Z</dcterms:created>
  <dcterms:modified xsi:type="dcterms:W3CDTF">2016-06-23T20:11:47Z</dcterms:modified>
</cp:coreProperties>
</file>